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33C7C8-73F5-590D-361D-707EDC35F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08DF2E2-38C9-1C0E-E135-72C31F80F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987C77-D92A-8B7D-5AA6-3CCC15AB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D0ADFE-329A-5825-E7BE-E6D58B71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76A47B-281E-0BE8-3795-A96B32A4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64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3C318B-CB3D-9C04-CAE5-6CB84C69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C5CBEE-9C2B-EEA6-2D12-F527BD674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620FB0-BDD0-BE7A-DA46-AEE49537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D3A92D-C538-48BE-EDB8-3392815F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866EFD-6BAE-2354-BA92-94BA4B16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1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83DF9D4-E4DC-3118-885F-1AFA613B7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79B8A38-5603-F569-3C7B-75E0A64D1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2B5490-B1AE-2441-0411-49A632A3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4A0B85-03D8-E663-2B46-BB8FAB8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23271A-C656-E382-F309-A2E0B4AF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18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3C43BC-F72D-7369-885C-B71662E0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79F60F-FE0E-BDDB-A098-61084C45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6B3F4E-6B70-008D-4357-5F8BE7D0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2FF1AB-4B29-D7D6-099B-39C1A974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9AC180-B177-86F2-8FBB-D1EAE862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2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B635E5-B96E-9C8A-E250-F32CC065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218806-CCD8-3BFA-8F73-910347F5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B6D930-01C5-AAB8-9F25-521BB965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B90E47-8A4D-F742-DDBA-81CE8C10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490C4A-9F07-5163-4C17-7387BB83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8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C69BAE-042F-F65B-7AFA-9F1844CB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85F1E4-C82E-1D10-AC26-13C8C679F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E9E57FD-8760-CB9C-21F7-5BB8FA63F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8C4DBF-6FF8-2D69-5469-6B7462FF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269E2E-83FA-2D53-1C2E-82C0D7BF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0F252F-1CAF-D3DA-C80B-41CF3628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57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508D72-FECD-4EA2-411A-9089C2B1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47B3C98-42F5-318B-3A12-F3601A71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4AD2BCE-2BE3-C8D2-0CC3-9EE1FDC56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BCEFD38-3ED0-8D47-D2E9-B4D04D197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EEAE10C-5838-AB65-47E1-267C5726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0A1BB60-9FDB-94C0-631B-62EB5E05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80FFA81-46E2-4D6D-D574-319BE4E1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98DA5F8-7C90-69DE-77B7-B3EC95B0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63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B963CE-663F-A357-D82B-BFC9FFD6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30652E8-7111-8001-BCE6-F38AF0F9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25420AA-781C-0776-F212-4F574D7E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7F247AD-26DA-5213-59E8-F1CB0866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80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3B1BFAA-FC88-6D16-35BF-9F87F1E4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E73213A-77EB-78A3-6F7B-29993B00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D89A16F-0310-353C-0DD5-633E6450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3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85FF07-9BF6-962E-E67E-09A93093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721E48-76B3-0887-755F-BD88A685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E61F20A-7F41-2E6B-8F2B-EAF427176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294DC2-E831-19C3-7B14-D42AD1D7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1D137A-FFE0-50D1-09C4-9764ADFB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696B5D-20FA-CEE7-6255-8B8521E4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5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E6BA-49B7-81B1-7525-EB56BA17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3115179-AD9A-0F95-E40E-27FDCD7C0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8725A5-EFEA-A1FC-F8B3-485049AE5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BE72D2-2B73-08E2-EE86-08614E41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170F7D3-341B-7790-F0B9-7550D57E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B45B3C-153A-38C0-3155-F9E9B987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40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F8B28E9-7C39-3311-2897-EAFDC8B6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9489D5-4D2C-8683-049D-8EE14A2D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856FD8-CED2-26BD-C738-DBB09EB10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ABC4-965C-4BF1-89A2-548C4DF1A045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73C677-69E0-3865-06BA-5F5C3BEF6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07FF1B-BCE8-9541-4410-56C5DDD84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5E2D5-B4FD-4F03-97D9-9CD3B4C64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9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A79A2-B643-318E-D3BE-3B704357894B}"/>
              </a:ext>
            </a:extLst>
          </p:cNvPr>
          <p:cNvSpPr txBox="1"/>
          <p:nvPr/>
        </p:nvSpPr>
        <p:spPr>
          <a:xfrm>
            <a:off x="785388" y="387809"/>
            <a:ext cx="108935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Να διδαχθούν οι </a:t>
            </a:r>
            <a:r>
              <a:rPr lang="el-GR" dirty="0" err="1"/>
              <a:t>υποενότητες</a:t>
            </a:r>
            <a:r>
              <a:rPr lang="el-GR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«Σύνδεση αντιστατών»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«Σύνδεση δύο αντιστατών σε σειρά»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«Παράλληλη σύνδεση αντιστατών» </a:t>
            </a:r>
          </a:p>
          <a:p>
            <a:r>
              <a:rPr lang="el-GR" dirty="0"/>
              <a:t>Σημ.: Να δοθεί έμφαση στην έννοια της ισοδύναμης αντίστασης και να υποβαθμιστεί η διαδικασία απόδειξης </a:t>
            </a:r>
          </a:p>
          <a:p>
            <a:endParaRPr lang="el-GR" dirty="0"/>
          </a:p>
          <a:p>
            <a:r>
              <a:rPr lang="el-GR" dirty="0"/>
              <a:t>Προτείνεται η εντατική χρήση των εργαστηριακών δραστηριοτήτων και όπου δεν είναι εφικτό να γίνει αναζήτηση σε γνωστά </a:t>
            </a:r>
            <a:r>
              <a:rPr lang="el-GR" dirty="0" err="1"/>
              <a:t>links</a:t>
            </a:r>
            <a:r>
              <a:rPr lang="el-GR" dirty="0"/>
              <a:t>. </a:t>
            </a:r>
          </a:p>
          <a:p>
            <a:r>
              <a:rPr lang="el-GR" dirty="0"/>
              <a:t>Εικονικά εργαστήρια, προσομοιώσεις</a:t>
            </a:r>
          </a:p>
          <a:p>
            <a:endParaRPr lang="el-GR" dirty="0"/>
          </a:p>
          <a:p>
            <a:r>
              <a:rPr lang="el-GR" dirty="0"/>
              <a:t> Να μην διδαχθούν ερωτήσεις ή ασκήσεις που περιλαμβάνουν σύνθετα ηλεκτρικά κυκλώματα, όπως η 10 (</a:t>
            </a:r>
            <a:r>
              <a:rPr lang="el-GR" u="sng" dirty="0"/>
              <a:t>πάνω από δύο αντιστάτες</a:t>
            </a:r>
            <a:r>
              <a:rPr lang="el-GR" dirty="0"/>
              <a:t>). </a:t>
            </a:r>
          </a:p>
          <a:p>
            <a:endParaRPr lang="el-GR" dirty="0"/>
          </a:p>
          <a:p>
            <a:r>
              <a:rPr lang="el-GR" dirty="0"/>
              <a:t>Προτείνεται η μελέτη της συνδεσμολογίας αντιστατών να πραγματοποιηθεί μέσω των πειραματικών δραστηριοτήτων.</a:t>
            </a:r>
          </a:p>
        </p:txBody>
      </p:sp>
    </p:spTree>
    <p:extLst>
      <p:ext uri="{BB962C8B-B14F-4D97-AF65-F5344CB8AC3E}">
        <p14:creationId xmlns:p14="http://schemas.microsoft.com/office/powerpoint/2010/main" val="16365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2473FE7-FF6F-AA8E-CD76-91DA5DD4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6" y="0"/>
            <a:ext cx="5801591" cy="6858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9BF4745-0918-3F10-956B-9948B20D1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32" y="0"/>
            <a:ext cx="5653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0F11D4A-A1BF-BE32-4850-13E453A2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0697" cy="6858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65BBCF-3E36-3B13-7BA9-B3D79327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71" y="0"/>
            <a:ext cx="5691729" cy="6858000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E4B5C21E-3558-D2A1-6CFB-5BC51734EE54}"/>
              </a:ext>
            </a:extLst>
          </p:cNvPr>
          <p:cNvSpPr/>
          <p:nvPr/>
        </p:nvSpPr>
        <p:spPr>
          <a:xfrm>
            <a:off x="2154725" y="3193610"/>
            <a:ext cx="1892174" cy="26028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B6B119F-BF33-5C07-5210-4C15D046983D}"/>
              </a:ext>
            </a:extLst>
          </p:cNvPr>
          <p:cNvSpPr/>
          <p:nvPr/>
        </p:nvSpPr>
        <p:spPr>
          <a:xfrm>
            <a:off x="6511304" y="584703"/>
            <a:ext cx="2225289" cy="26028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2215EA3-30BF-872C-B5AD-6EC56BCCDC5C}"/>
              </a:ext>
            </a:extLst>
          </p:cNvPr>
          <p:cNvSpPr/>
          <p:nvPr/>
        </p:nvSpPr>
        <p:spPr>
          <a:xfrm>
            <a:off x="6511303" y="5028446"/>
            <a:ext cx="2225289" cy="26028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0D248DA8-5A50-E469-5E72-933834B13383}"/>
              </a:ext>
            </a:extLst>
          </p:cNvPr>
          <p:cNvSpPr/>
          <p:nvPr/>
        </p:nvSpPr>
        <p:spPr>
          <a:xfrm>
            <a:off x="3666653" y="6047715"/>
            <a:ext cx="715224" cy="190123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3C69EE4-B2FA-E51C-624A-FCD775A83FC1}"/>
              </a:ext>
            </a:extLst>
          </p:cNvPr>
          <p:cNvSpPr/>
          <p:nvPr/>
        </p:nvSpPr>
        <p:spPr>
          <a:xfrm>
            <a:off x="7651107" y="1638677"/>
            <a:ext cx="931578" cy="1908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4839316-2BD7-8243-BE87-224F271314B1}"/>
              </a:ext>
            </a:extLst>
          </p:cNvPr>
          <p:cNvSpPr/>
          <p:nvPr/>
        </p:nvSpPr>
        <p:spPr>
          <a:xfrm>
            <a:off x="7805014" y="3755301"/>
            <a:ext cx="931578" cy="1908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90E14096-E24A-E381-E6E7-DF6A753169AB}"/>
              </a:ext>
            </a:extLst>
          </p:cNvPr>
          <p:cNvSpPr/>
          <p:nvPr/>
        </p:nvSpPr>
        <p:spPr>
          <a:xfrm>
            <a:off x="7864324" y="5973779"/>
            <a:ext cx="931578" cy="1908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8D8A2862-AFB9-7FCC-B0BF-1D044A2A87DD}"/>
              </a:ext>
            </a:extLst>
          </p:cNvPr>
          <p:cNvSpPr/>
          <p:nvPr/>
        </p:nvSpPr>
        <p:spPr>
          <a:xfrm>
            <a:off x="10174002" y="27915"/>
            <a:ext cx="1713197" cy="1167142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E6A435CF-DCBD-7B70-8C7F-58CB6F4BA6E8}"/>
              </a:ext>
            </a:extLst>
          </p:cNvPr>
          <p:cNvSpPr/>
          <p:nvPr/>
        </p:nvSpPr>
        <p:spPr>
          <a:xfrm>
            <a:off x="10174002" y="3521799"/>
            <a:ext cx="1713197" cy="137612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09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F1008A-D48F-A604-390E-9ACFFD740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9943" cy="6858000"/>
          </a:xfrm>
          <a:prstGeom prst="rect">
            <a:avLst/>
          </a:prstGeom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61778E5-4D8E-0B20-D737-C127B9AE2C36}"/>
              </a:ext>
            </a:extLst>
          </p:cNvPr>
          <p:cNvSpPr/>
          <p:nvPr/>
        </p:nvSpPr>
        <p:spPr>
          <a:xfrm>
            <a:off x="2753180" y="1310866"/>
            <a:ext cx="931578" cy="1908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AA2CBBB-659E-BEAD-9BC5-C812B93779AE}"/>
              </a:ext>
            </a:extLst>
          </p:cNvPr>
          <p:cNvSpPr/>
          <p:nvPr/>
        </p:nvSpPr>
        <p:spPr>
          <a:xfrm>
            <a:off x="4082530" y="1310865"/>
            <a:ext cx="733914" cy="345919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A4545D7-2CF4-969E-7E7F-934F90D1EDB9}"/>
              </a:ext>
            </a:extLst>
          </p:cNvPr>
          <p:cNvSpPr/>
          <p:nvPr/>
        </p:nvSpPr>
        <p:spPr>
          <a:xfrm>
            <a:off x="369099" y="280658"/>
            <a:ext cx="1713197" cy="111357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2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ED1C6-9141-92F7-3E1B-111D88AE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3D9C5E-5801-E66E-0CBA-88A9B762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9943" cy="6858000"/>
          </a:xfrm>
          <a:prstGeom prst="rect">
            <a:avLst/>
          </a:prstGeom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40DC209-BD09-B4EA-3831-9036FBB16829}"/>
              </a:ext>
            </a:extLst>
          </p:cNvPr>
          <p:cNvSpPr/>
          <p:nvPr/>
        </p:nvSpPr>
        <p:spPr>
          <a:xfrm>
            <a:off x="2753180" y="1310866"/>
            <a:ext cx="931578" cy="1908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9A4F338-9F62-9556-14CA-A9D1A35034EA}"/>
              </a:ext>
            </a:extLst>
          </p:cNvPr>
          <p:cNvSpPr/>
          <p:nvPr/>
        </p:nvSpPr>
        <p:spPr>
          <a:xfrm>
            <a:off x="4082530" y="1310865"/>
            <a:ext cx="733914" cy="345919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B7CA3D2-B6EE-2722-E268-998D31831F3C}"/>
              </a:ext>
            </a:extLst>
          </p:cNvPr>
          <p:cNvSpPr/>
          <p:nvPr/>
        </p:nvSpPr>
        <p:spPr>
          <a:xfrm>
            <a:off x="369099" y="280658"/>
            <a:ext cx="1713197" cy="111357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5AFF2-902F-8145-8F7C-2878E9B2FF02}"/>
              </a:ext>
            </a:extLst>
          </p:cNvPr>
          <p:cNvSpPr txBox="1"/>
          <p:nvPr/>
        </p:nvSpPr>
        <p:spPr>
          <a:xfrm>
            <a:off x="5850220" y="362386"/>
            <a:ext cx="60975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CIDFont+F2"/>
              </a:rPr>
              <a:t>Να είστε σε θέση να: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IDFont+F6"/>
              </a:rPr>
              <a:t>Σχεδιάζετε τη συμβολική αναπαράσταση 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CIDFont+F6"/>
              </a:rPr>
              <a:t>και να υλοποιείτε στο εργαστήριο τους διαφορετικούς τρόπους σύνδεσης δύο αντιστατών σε ένα ηλεκτρικό κύκλωμα.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CIDFont+F6"/>
              </a:rPr>
              <a:t>Επισημαίνετε ποια είναι η «κατάλληλη» συνδεσμολογία για οικιακές συσκευές.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IDFont+F6"/>
              </a:rPr>
              <a:t>Υπολογίζετε την ισοδύναμη αντίσταση δύο αντιστατών</a:t>
            </a:r>
            <a:r>
              <a:rPr lang="el-GR" sz="1800" b="0" i="0" u="none" strike="noStrike" baseline="0" dirty="0">
                <a:latin typeface="CIDFont+F6"/>
              </a:rPr>
              <a:t> 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CIDFont+F6"/>
              </a:rPr>
              <a:t>και την ένταση του ρεύματος σε σημεία του κυκλώματος.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CIDFont+F6"/>
              </a:rPr>
              <a:t>Αναγνωρίζετε την ισχύ της αρχής διατήρησης του ηλεκτρικού φορτίου στα σημεία ενός κυκλώματος.</a:t>
            </a:r>
            <a:endParaRPr lang="el-GR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E9A89-230E-EA5A-1D5C-A7B46E27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543B48-D892-1E19-1D42-CF66D58A5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9943" cy="6858000"/>
          </a:xfrm>
          <a:prstGeom prst="rect">
            <a:avLst/>
          </a:prstGeom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55C022A-E994-2218-B787-72A6A224488E}"/>
              </a:ext>
            </a:extLst>
          </p:cNvPr>
          <p:cNvSpPr/>
          <p:nvPr/>
        </p:nvSpPr>
        <p:spPr>
          <a:xfrm>
            <a:off x="2753180" y="1310866"/>
            <a:ext cx="931578" cy="19087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1C6C724-AAEE-03BF-51E5-DEC3C7A53CFC}"/>
              </a:ext>
            </a:extLst>
          </p:cNvPr>
          <p:cNvSpPr/>
          <p:nvPr/>
        </p:nvSpPr>
        <p:spPr>
          <a:xfrm>
            <a:off x="4082530" y="1310865"/>
            <a:ext cx="733914" cy="345919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B819468-1B23-8CAB-FCEB-74268A4CC2FD}"/>
              </a:ext>
            </a:extLst>
          </p:cNvPr>
          <p:cNvSpPr/>
          <p:nvPr/>
        </p:nvSpPr>
        <p:spPr>
          <a:xfrm>
            <a:off x="369099" y="280658"/>
            <a:ext cx="1713197" cy="111357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2C93B-3355-EA02-3E9A-78AF5987C60F}"/>
              </a:ext>
            </a:extLst>
          </p:cNvPr>
          <p:cNvSpPr txBox="1"/>
          <p:nvPr/>
        </p:nvSpPr>
        <p:spPr>
          <a:xfrm>
            <a:off x="5850220" y="362386"/>
            <a:ext cx="60975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CIDFont+F2"/>
              </a:rPr>
              <a:t>Να είστε σε θέση να: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IDFont+F6"/>
              </a:rPr>
              <a:t>Σχεδιάζετε τη συμβολική αναπαράσταση 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CIDFont+F6"/>
              </a:rPr>
              <a:t>και να υλοποιείτε στο εργαστήριο τους διαφορετικούς τρόπους σύνδεσης δύο αντιστατών σε ένα ηλεκτρικό κύκλωμα.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CIDFont+F6"/>
              </a:rPr>
              <a:t>Επισημαίνετε ποια είναι η «κατάλληλη» συνδεσμολογία για οικιακές συσκευές.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IDFont+F6"/>
              </a:rPr>
              <a:t>Υπολογίζετε την ισοδύναμη αντίσταση δύο αντιστατών</a:t>
            </a:r>
            <a:r>
              <a:rPr lang="el-GR" sz="1800" b="0" i="0" u="none" strike="noStrike" baseline="0" dirty="0">
                <a:latin typeface="CIDFont+F6"/>
              </a:rPr>
              <a:t> 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CIDFont+F6"/>
              </a:rPr>
              <a:t>και την ένταση του ρεύματος σε σημεία του κυκλώματος.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CIDFont+F6"/>
              </a:rPr>
              <a:t>Αναγνωρίζετε την ισχύ της αρχής διατήρησης του ηλεκτρικού φορτίου στα σημεία ενός κυκλώματος.</a:t>
            </a:r>
            <a:endParaRPr lang="el-G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1CF7ABD8-28FB-55E9-CDEC-1D28F3663850}"/>
              </a:ext>
            </a:extLst>
          </p:cNvPr>
          <p:cNvSpPr/>
          <p:nvPr/>
        </p:nvSpPr>
        <p:spPr>
          <a:xfrm>
            <a:off x="7170344" y="3300578"/>
            <a:ext cx="3675707" cy="665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Σύνδεση με την καθημερινή ζωή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6E3442FE-DFFE-6D07-330E-ED06C774BE1B}"/>
              </a:ext>
            </a:extLst>
          </p:cNvPr>
          <p:cNvSpPr/>
          <p:nvPr/>
        </p:nvSpPr>
        <p:spPr>
          <a:xfrm>
            <a:off x="7259370" y="4041877"/>
            <a:ext cx="3675707" cy="665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Ερωτήματα/σχεδίαση πειράματος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31EB1864-D000-E738-1CE5-B34024AC683B}"/>
              </a:ext>
            </a:extLst>
          </p:cNvPr>
          <p:cNvSpPr/>
          <p:nvPr/>
        </p:nvSpPr>
        <p:spPr>
          <a:xfrm>
            <a:off x="6016953" y="4783176"/>
            <a:ext cx="2907672" cy="665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Εργαστήριο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C04C13A-30D6-985D-9BA5-8AF26FEDAD88}"/>
              </a:ext>
            </a:extLst>
          </p:cNvPr>
          <p:cNvSpPr/>
          <p:nvPr/>
        </p:nvSpPr>
        <p:spPr>
          <a:xfrm>
            <a:off x="9203912" y="4783175"/>
            <a:ext cx="2907672" cy="665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Εικονικό εργαστήριο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93A7360-FED6-949C-0469-3DA6B9CAC115}"/>
              </a:ext>
            </a:extLst>
          </p:cNvPr>
          <p:cNvSpPr/>
          <p:nvPr/>
        </p:nvSpPr>
        <p:spPr>
          <a:xfrm>
            <a:off x="7521648" y="5448604"/>
            <a:ext cx="2907672" cy="665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Συμπεράσματα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194CA65E-24D9-456E-F711-42809191F874}"/>
              </a:ext>
            </a:extLst>
          </p:cNvPr>
          <p:cNvSpPr/>
          <p:nvPr/>
        </p:nvSpPr>
        <p:spPr>
          <a:xfrm>
            <a:off x="7643387" y="6151022"/>
            <a:ext cx="2907672" cy="665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Επέκταση/ασκήσεις/εφαρμογή</a:t>
            </a:r>
          </a:p>
        </p:txBody>
      </p:sp>
    </p:spTree>
    <p:extLst>
      <p:ext uri="{BB962C8B-B14F-4D97-AF65-F5344CB8AC3E}">
        <p14:creationId xmlns:p14="http://schemas.microsoft.com/office/powerpoint/2010/main" val="27196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252</Words>
  <Application>Microsoft Office PowerPoint</Application>
  <PresentationFormat>Ευρεία οθόνη</PresentationFormat>
  <Paragraphs>28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CIDFont+F2</vt:lpstr>
      <vt:lpstr>CIDFont+F6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ΝΙΚΟΛΑΟΣ ΠΑΠΑΔΗΜΗΤΡΟΠΟΥΛΟΣ</dc:creator>
  <cp:lastModifiedBy>ΝΙΚΟΛΑΟΣ ΠΑΠΑΔΗΜΗΤΡΟΠΟΥΛΟΣ</cp:lastModifiedBy>
  <cp:revision>1</cp:revision>
  <dcterms:created xsi:type="dcterms:W3CDTF">2024-10-28T19:48:43Z</dcterms:created>
  <dcterms:modified xsi:type="dcterms:W3CDTF">2024-10-28T19:58:01Z</dcterms:modified>
</cp:coreProperties>
</file>